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3" r:id="rId5"/>
    <p:sldId id="258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262838-83DC-4D37-82F2-3DAE34B99372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28688" y="1214438"/>
            <a:ext cx="7500937" cy="627062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Tahoma" pitchFamily="34" charset="0"/>
              </a:rPr>
              <a:t>Sanitary Engineering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28750" y="2514600"/>
            <a:ext cx="6491288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Andalus" pitchFamily="18" charset="-78"/>
                <a:ea typeface="+mj-ea"/>
                <a:cs typeface="Andalus" pitchFamily="18" charset="-78"/>
              </a:rPr>
              <a:t>Water supply Engineering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b="1" i="1" dirty="0">
                <a:solidFill>
                  <a:schemeClr val="tx2"/>
                </a:solidFill>
                <a:latin typeface="Brush Script MT" pitchFamily="66" charset="0"/>
                <a:ea typeface="+mj-ea"/>
                <a:cs typeface="Andalus" pitchFamily="18" charset="-78"/>
              </a:rPr>
              <a:t>By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b="1" i="1" dirty="0">
                <a:solidFill>
                  <a:schemeClr val="tx2"/>
                </a:solidFill>
                <a:latin typeface="Brush Script MT" pitchFamily="66" charset="0"/>
                <a:ea typeface="+mj-ea"/>
                <a:cs typeface="Andalus" pitchFamily="18" charset="-78"/>
              </a:rPr>
              <a:t>Dr. </a:t>
            </a:r>
            <a:r>
              <a:rPr lang="en-US" sz="2000" b="1" i="1" dirty="0" err="1">
                <a:solidFill>
                  <a:schemeClr val="tx2"/>
                </a:solidFill>
                <a:latin typeface="Brush Script MT" pitchFamily="66" charset="0"/>
                <a:ea typeface="+mj-ea"/>
                <a:cs typeface="Andalus" pitchFamily="18" charset="-78"/>
              </a:rPr>
              <a:t>Muhanad</a:t>
            </a:r>
            <a:r>
              <a:rPr lang="en-US" sz="2000" b="1" i="1" dirty="0">
                <a:solidFill>
                  <a:schemeClr val="tx2"/>
                </a:solidFill>
                <a:latin typeface="Brush Script MT" pitchFamily="66" charset="0"/>
                <a:ea typeface="+mj-ea"/>
                <a:cs typeface="Andalus" pitchFamily="18" charset="-78"/>
              </a:rPr>
              <a:t> M. </a:t>
            </a:r>
            <a:r>
              <a:rPr lang="en-US" sz="2000" b="1" i="1" dirty="0" err="1">
                <a:solidFill>
                  <a:schemeClr val="tx2"/>
                </a:solidFill>
                <a:latin typeface="Brush Script MT" pitchFamily="66" charset="0"/>
                <a:ea typeface="+mj-ea"/>
                <a:cs typeface="Andalus" pitchFamily="18" charset="-78"/>
              </a:rPr>
              <a:t>Abbas</a:t>
            </a:r>
            <a:endParaRPr lang="en-US" sz="2000" b="1" i="1" dirty="0">
              <a:solidFill>
                <a:schemeClr val="tx2"/>
              </a:solidFill>
              <a:latin typeface="Brush Script MT" pitchFamily="66" charset="0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438400"/>
            <a:ext cx="7498080" cy="2362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Filtration</a:t>
            </a:r>
            <a:r>
              <a:rPr lang="en-US" dirty="0" smtClean="0"/>
              <a:t>: </a:t>
            </a:r>
            <a:endParaRPr lang="en-US" dirty="0" smtClean="0"/>
          </a:p>
          <a:p>
            <a:r>
              <a:rPr lang="en-US" dirty="0" smtClean="0"/>
              <a:t>Filter Media.</a:t>
            </a:r>
            <a:endParaRPr lang="en-US" dirty="0" smtClean="0"/>
          </a:p>
          <a:p>
            <a:r>
              <a:rPr lang="en-US" dirty="0" smtClean="0"/>
              <a:t>Sand.</a:t>
            </a:r>
          </a:p>
          <a:p>
            <a:r>
              <a:rPr lang="en-US" dirty="0" smtClean="0"/>
              <a:t> </a:t>
            </a:r>
            <a:r>
              <a:rPr lang="en-US" dirty="0" smtClean="0"/>
              <a:t>Gravel.</a:t>
            </a:r>
          </a:p>
          <a:p>
            <a:r>
              <a:rPr lang="en-US" dirty="0" smtClean="0"/>
              <a:t> </a:t>
            </a:r>
            <a:r>
              <a:rPr lang="en-US" dirty="0" smtClean="0"/>
              <a:t>Colloidal </a:t>
            </a:r>
            <a:r>
              <a:rPr lang="en-US" dirty="0" err="1" smtClean="0"/>
              <a:t>Particals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Coagolation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4572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90600" y="762000"/>
            <a:ext cx="7500937" cy="627062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Tahoma" pitchFamily="34" charset="0"/>
              </a:rPr>
              <a:t>TODAY TOPICS</a:t>
            </a:r>
          </a:p>
        </p:txBody>
      </p:sp>
      <p:sp>
        <p:nvSpPr>
          <p:cNvPr id="6" name="Rectangle 5"/>
          <p:cNvSpPr/>
          <p:nvPr/>
        </p:nvSpPr>
        <p:spPr>
          <a:xfrm>
            <a:off x="2971800" y="1600200"/>
            <a:ext cx="3992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u="sng" dirty="0" smtClean="0">
                <a:solidFill>
                  <a:srgbClr val="FF0000"/>
                </a:solidFill>
              </a:rPr>
              <a:t>Treatment Of Water Supply 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669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66925" algn="l"/>
              </a:tabLst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AutoShape 4" descr="نتيجة بحث الصور عن ‪bacteria in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4" descr="نتيجة بحث الصور عن ‪slow sand filter picture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74" y="381000"/>
            <a:ext cx="7916526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 descr="نتيجة بحث الصور عن ‪viruses in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صورة ذات صلة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2" descr="صورة ذات صلة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28600"/>
            <a:ext cx="8033138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نتيجة بحث الصور عن ‪water supply home intakes‬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6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351" name="Rectangle 1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AutoShape 3" descr="نتيجة بحث الصور عن ‪Membrane Filter Technique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3" name="AutoShape 11" descr="نتيجة بحث الصور عن ‪Membrane Filter Technique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" name="AutoShape 2" descr="نتيجة بحث الصور عن ‪water supply plain sedimentation picture‬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2" descr="نتيجة بحث الصور عن ‪slow sand filter picture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81781"/>
            <a:ext cx="8153400" cy="59666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AutoShape 14" descr="نتيجة بحث الصور عن ‪submerged pumps types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" name="AutoShape 2" descr="صورة ذات صل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صورة ذات صل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2" name="AutoShape 6" descr="صورة ذات صل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6" name="AutoShape 10" descr="صورة ذات صل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2" descr="صورة ذات صلة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7701493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AutoShape 4" descr="نتيجة بحث الصور عن ‪pumps head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AutoShape 6" descr="نتيجة بحث الصور عن ‪pumps head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4" name="AutoShape 8" descr="نتيجة بحث الصور عن ‪pumps head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6" name="AutoShape 10" descr="نتيجة بحث الصور عن ‪pumps head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نتيجة بحث الصور عن ‪turbidity meter 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نتيجة بحث الصور عن ‪turbidity meter 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4" name="Picture 2" descr="نتيجة بحث الصور عن ‪coagulation picture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3650" y="76200"/>
            <a:ext cx="4629150" cy="2971801"/>
          </a:xfrm>
          <a:prstGeom prst="rect">
            <a:avLst/>
          </a:prstGeom>
          <a:noFill/>
        </p:spPr>
      </p:pic>
      <p:sp>
        <p:nvSpPr>
          <p:cNvPr id="3076" name="AutoShape 4" descr="نتيجة بحث الصور عن ‪water coagulation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نتيجة بحث الصور عن ‪water coagulation picture‬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8350" y="3200400"/>
            <a:ext cx="5810250" cy="361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نتيجة بحث الصور عن ‪water coagolation tank picture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810000"/>
            <a:ext cx="4902200" cy="2971800"/>
          </a:xfrm>
          <a:prstGeom prst="rect">
            <a:avLst/>
          </a:prstGeom>
          <a:noFill/>
        </p:spPr>
      </p:pic>
      <p:pic>
        <p:nvPicPr>
          <p:cNvPr id="2052" name="Picture 4" descr="نتيجة بحث الصور عن ‪jar test picture‬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61782"/>
            <a:ext cx="4800600" cy="359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2357</TotalTime>
  <Words>37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54</cp:revision>
  <dcterms:created xsi:type="dcterms:W3CDTF">2017-10-16T19:06:06Z</dcterms:created>
  <dcterms:modified xsi:type="dcterms:W3CDTF">2017-11-18T18:46:10Z</dcterms:modified>
</cp:coreProperties>
</file>