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63" r:id="rId5"/>
    <p:sldId id="258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11/18/2017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262838-83DC-4D37-82F2-3DAE34B99372}" type="datetimeFigureOut">
              <a:rPr lang="en-US" smtClean="0"/>
              <a:pPr/>
              <a:t>11/18/2017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2262838-83DC-4D37-82F2-3DAE34B99372}" type="datetimeFigureOut">
              <a:rPr lang="en-US" smtClean="0"/>
              <a:pPr/>
              <a:t>11/18/2017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282DBE-12B6-42AB-A3C9-C2C22A6F3A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928688" y="1214438"/>
            <a:ext cx="7500937" cy="627062"/>
          </a:xfrm>
          <a:prstGeom prst="rect">
            <a:avLst/>
          </a:prstGeom>
        </p:spPr>
        <p:txBody>
          <a:bodyPr anchor="b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Tahoma" pitchFamily="34" charset="0"/>
              </a:rPr>
              <a:t>Sanitary Engineering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428750" y="2514600"/>
            <a:ext cx="6491288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2"/>
                </a:solidFill>
                <a:latin typeface="Andalus" pitchFamily="18" charset="-78"/>
                <a:ea typeface="+mj-ea"/>
                <a:cs typeface="Andalus" pitchFamily="18" charset="-78"/>
              </a:rPr>
              <a:t>Water supply Engineering</a:t>
            </a: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2000" b="1" i="1" dirty="0">
                <a:solidFill>
                  <a:schemeClr val="tx2"/>
                </a:solidFill>
                <a:latin typeface="Brush Script MT" pitchFamily="66" charset="0"/>
                <a:ea typeface="+mj-ea"/>
                <a:cs typeface="Andalus" pitchFamily="18" charset="-78"/>
              </a:rPr>
              <a:t>By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000" b="1" i="1" dirty="0">
                <a:solidFill>
                  <a:schemeClr val="tx2"/>
                </a:solidFill>
                <a:latin typeface="Brush Script MT" pitchFamily="66" charset="0"/>
                <a:ea typeface="+mj-ea"/>
                <a:cs typeface="Andalus" pitchFamily="18" charset="-78"/>
              </a:rPr>
              <a:t>Dr. </a:t>
            </a:r>
            <a:r>
              <a:rPr lang="en-US" sz="2000" b="1" i="1" dirty="0" err="1">
                <a:solidFill>
                  <a:schemeClr val="tx2"/>
                </a:solidFill>
                <a:latin typeface="Brush Script MT" pitchFamily="66" charset="0"/>
                <a:ea typeface="+mj-ea"/>
                <a:cs typeface="Andalus" pitchFamily="18" charset="-78"/>
              </a:rPr>
              <a:t>Muhanad</a:t>
            </a:r>
            <a:r>
              <a:rPr lang="en-US" sz="2000" b="1" i="1" dirty="0">
                <a:solidFill>
                  <a:schemeClr val="tx2"/>
                </a:solidFill>
                <a:latin typeface="Brush Script MT" pitchFamily="66" charset="0"/>
                <a:ea typeface="+mj-ea"/>
                <a:cs typeface="Andalus" pitchFamily="18" charset="-78"/>
              </a:rPr>
              <a:t> M. </a:t>
            </a:r>
            <a:r>
              <a:rPr lang="en-US" sz="2000" b="1" i="1" dirty="0" err="1">
                <a:solidFill>
                  <a:schemeClr val="tx2"/>
                </a:solidFill>
                <a:latin typeface="Brush Script MT" pitchFamily="66" charset="0"/>
                <a:ea typeface="+mj-ea"/>
                <a:cs typeface="Andalus" pitchFamily="18" charset="-78"/>
              </a:rPr>
              <a:t>Abbas</a:t>
            </a:r>
            <a:endParaRPr lang="en-US" sz="2000" b="1" i="1" dirty="0">
              <a:solidFill>
                <a:schemeClr val="tx2"/>
              </a:solidFill>
              <a:latin typeface="Brush Script MT" pitchFamily="66" charset="0"/>
              <a:ea typeface="+mj-ea"/>
              <a:cs typeface="Andalus" pitchFamily="18" charset="-78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sz="3200" b="1" dirty="0">
              <a:solidFill>
                <a:schemeClr val="tx2"/>
              </a:solidFill>
              <a:latin typeface="Andalus" pitchFamily="18" charset="-78"/>
              <a:ea typeface="+mj-ea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438400"/>
            <a:ext cx="7498080" cy="2362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Filtration</a:t>
            </a:r>
            <a:r>
              <a:rPr lang="en-US" dirty="0" smtClean="0"/>
              <a:t>: </a:t>
            </a:r>
            <a:endParaRPr lang="en-US" dirty="0" smtClean="0"/>
          </a:p>
          <a:p>
            <a:r>
              <a:rPr lang="en-US" dirty="0" smtClean="0"/>
              <a:t>Filter Media.</a:t>
            </a:r>
            <a:endParaRPr lang="en-US" dirty="0" smtClean="0"/>
          </a:p>
          <a:p>
            <a:r>
              <a:rPr lang="en-US" dirty="0" smtClean="0"/>
              <a:t>Sand.</a:t>
            </a:r>
          </a:p>
          <a:p>
            <a:r>
              <a:rPr lang="en-US" dirty="0" smtClean="0"/>
              <a:t> </a:t>
            </a:r>
            <a:r>
              <a:rPr lang="en-US" dirty="0" smtClean="0"/>
              <a:t>Gravel.</a:t>
            </a:r>
          </a:p>
          <a:p>
            <a:r>
              <a:rPr lang="en-US" dirty="0" smtClean="0"/>
              <a:t> </a:t>
            </a:r>
            <a:r>
              <a:rPr lang="en-US" dirty="0" smtClean="0"/>
              <a:t>Colloidal </a:t>
            </a:r>
            <a:r>
              <a:rPr lang="en-US" dirty="0" err="1" smtClean="0"/>
              <a:t>Particals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Coagolation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371600" y="4572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990600" y="762000"/>
            <a:ext cx="7500937" cy="627062"/>
          </a:xfrm>
          <a:prstGeom prst="rect">
            <a:avLst/>
          </a:prstGeom>
        </p:spPr>
        <p:txBody>
          <a:bodyPr anchor="b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Tahoma" pitchFamily="34" charset="0"/>
              </a:rPr>
              <a:t>TODAY TOPICS</a:t>
            </a:r>
          </a:p>
        </p:txBody>
      </p:sp>
      <p:sp>
        <p:nvSpPr>
          <p:cNvPr id="6" name="Rectangle 5"/>
          <p:cNvSpPr/>
          <p:nvPr/>
        </p:nvSpPr>
        <p:spPr>
          <a:xfrm>
            <a:off x="2971800" y="1600200"/>
            <a:ext cx="39923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u="sng" dirty="0" smtClean="0">
                <a:solidFill>
                  <a:srgbClr val="FF0000"/>
                </a:solidFill>
              </a:rPr>
              <a:t>Treatment Of Water Supply 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6692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66925" algn="l"/>
              </a:tabLst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4" name="AutoShape 4" descr="نتيجة بحث الصور عن ‪bacteria in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4" descr="نتيجة بحث الصور عن ‪slow sand filter picture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5074" y="381000"/>
            <a:ext cx="7916526" cy="594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AutoShape 4" descr="نتيجة بحث الصور عن ‪viruses in water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0" name="AutoShape 6" descr="صورة ذات صلة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2" descr="صورة ذات صلة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28600"/>
            <a:ext cx="8033138" cy="601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نتيجة بحث الصور عن ‪water supply home intakes‬‏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68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351" name="Rectangle 1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5" name="AutoShape 3" descr="نتيجة بحث الصور عن ‪Membrane Filter Technique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3" name="AutoShape 11" descr="نتيجة بحث الصور عن ‪Membrane Filter Technique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" name="AutoShape 2" descr="نتيجة بحث الصور عن ‪water supply plain sedimentation picture‬‏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2" descr="نتيجة بحث الصور عن ‪slow sand filter picture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81781"/>
            <a:ext cx="8153400" cy="59666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AutoShape 14" descr="نتيجة بحث الصور عن ‪submerged pumps types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8" name="AutoShape 2" descr="صورة ذات صل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" name="AutoShape 4" descr="صورة ذات صل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2" name="AutoShape 6" descr="صورة ذات صل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6" name="AutoShape 10" descr="صورة ذات صل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2" descr="صورة ذات صلة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685800"/>
            <a:ext cx="7701493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AutoShape 4" descr="نتيجة بحث الصور عن ‪pumps head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2" name="AutoShape 6" descr="نتيجة بحث الصور عن ‪pumps head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4" name="AutoShape 8" descr="نتيجة بحث الصور عن ‪pumps head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6" name="AutoShape 10" descr="نتيجة بحث الصور عن ‪pumps head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نتيجة بحث الصور عن ‪turbidity meter 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نتيجة بحث الصور عن ‪turbidity meter 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4" name="Picture 2" descr="نتيجة بحث الصور عن ‪coagulation picture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33650" y="76200"/>
            <a:ext cx="4629150" cy="2971801"/>
          </a:xfrm>
          <a:prstGeom prst="rect">
            <a:avLst/>
          </a:prstGeom>
          <a:noFill/>
        </p:spPr>
      </p:pic>
      <p:sp>
        <p:nvSpPr>
          <p:cNvPr id="3076" name="AutoShape 4" descr="نتيجة بحث الصور عن ‪water coagulation picture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8" name="Picture 6" descr="نتيجة بحث الصور عن ‪water coagulation picture‬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38350" y="3200400"/>
            <a:ext cx="5810250" cy="3619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نتيجة بحث الصور عن ‪water coagolation tank picture‬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3810000"/>
            <a:ext cx="4902200" cy="2971800"/>
          </a:xfrm>
          <a:prstGeom prst="rect">
            <a:avLst/>
          </a:prstGeom>
          <a:noFill/>
        </p:spPr>
      </p:pic>
      <p:pic>
        <p:nvPicPr>
          <p:cNvPr id="2052" name="Picture 4" descr="نتيجة بحث الصور عن ‪jar test picture‬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61782"/>
            <a:ext cx="4800600" cy="35958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2357</TotalTime>
  <Words>37</Words>
  <Application>Microsoft Office PowerPoint</Application>
  <PresentationFormat>On-screen Show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54</cp:revision>
  <dcterms:created xsi:type="dcterms:W3CDTF">2017-10-16T19:06:06Z</dcterms:created>
  <dcterms:modified xsi:type="dcterms:W3CDTF">2017-11-18T18:46:10Z</dcterms:modified>
</cp:coreProperties>
</file>